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7" r:id="rId1"/>
  </p:sldMasterIdLst>
  <p:notesMasterIdLst>
    <p:notesMasterId r:id="rId102"/>
  </p:notesMasterIdLst>
  <p:sldIdLst>
    <p:sldId id="320" r:id="rId2"/>
    <p:sldId id="424" r:id="rId3"/>
    <p:sldId id="425" r:id="rId4"/>
    <p:sldId id="426" r:id="rId5"/>
    <p:sldId id="427" r:id="rId6"/>
    <p:sldId id="428" r:id="rId7"/>
    <p:sldId id="429" r:id="rId8"/>
    <p:sldId id="430" r:id="rId9"/>
    <p:sldId id="431" r:id="rId10"/>
    <p:sldId id="432" r:id="rId11"/>
    <p:sldId id="433" r:id="rId12"/>
    <p:sldId id="434" r:id="rId13"/>
    <p:sldId id="435" r:id="rId14"/>
    <p:sldId id="436" r:id="rId15"/>
    <p:sldId id="437" r:id="rId16"/>
    <p:sldId id="438" r:id="rId17"/>
    <p:sldId id="439" r:id="rId18"/>
    <p:sldId id="440" r:id="rId19"/>
    <p:sldId id="441" r:id="rId20"/>
    <p:sldId id="442" r:id="rId21"/>
    <p:sldId id="443" r:id="rId22"/>
    <p:sldId id="444" r:id="rId23"/>
    <p:sldId id="445" r:id="rId24"/>
    <p:sldId id="446" r:id="rId25"/>
    <p:sldId id="447" r:id="rId26"/>
    <p:sldId id="448" r:id="rId27"/>
    <p:sldId id="449" r:id="rId28"/>
    <p:sldId id="450" r:id="rId29"/>
    <p:sldId id="451" r:id="rId30"/>
    <p:sldId id="452" r:id="rId31"/>
    <p:sldId id="453" r:id="rId32"/>
    <p:sldId id="454" r:id="rId33"/>
    <p:sldId id="455" r:id="rId34"/>
    <p:sldId id="456" r:id="rId35"/>
    <p:sldId id="457" r:id="rId36"/>
    <p:sldId id="458" r:id="rId37"/>
    <p:sldId id="459" r:id="rId38"/>
    <p:sldId id="460" r:id="rId39"/>
    <p:sldId id="461" r:id="rId40"/>
    <p:sldId id="462" r:id="rId41"/>
    <p:sldId id="463" r:id="rId42"/>
    <p:sldId id="464" r:id="rId43"/>
    <p:sldId id="465" r:id="rId44"/>
    <p:sldId id="466" r:id="rId45"/>
    <p:sldId id="467" r:id="rId46"/>
    <p:sldId id="468" r:id="rId47"/>
    <p:sldId id="469" r:id="rId48"/>
    <p:sldId id="470" r:id="rId49"/>
    <p:sldId id="471" r:id="rId50"/>
    <p:sldId id="472" r:id="rId51"/>
    <p:sldId id="473" r:id="rId52"/>
    <p:sldId id="474" r:id="rId53"/>
    <p:sldId id="475" r:id="rId54"/>
    <p:sldId id="476" r:id="rId55"/>
    <p:sldId id="477" r:id="rId56"/>
    <p:sldId id="478" r:id="rId57"/>
    <p:sldId id="479" r:id="rId58"/>
    <p:sldId id="480" r:id="rId59"/>
    <p:sldId id="481" r:id="rId60"/>
    <p:sldId id="482" r:id="rId61"/>
    <p:sldId id="483" r:id="rId62"/>
    <p:sldId id="484" r:id="rId63"/>
    <p:sldId id="485" r:id="rId64"/>
    <p:sldId id="486" r:id="rId65"/>
    <p:sldId id="487" r:id="rId66"/>
    <p:sldId id="488" r:id="rId67"/>
    <p:sldId id="489" r:id="rId68"/>
    <p:sldId id="490" r:id="rId69"/>
    <p:sldId id="491" r:id="rId70"/>
    <p:sldId id="492" r:id="rId71"/>
    <p:sldId id="493" r:id="rId72"/>
    <p:sldId id="494" r:id="rId73"/>
    <p:sldId id="495" r:id="rId74"/>
    <p:sldId id="496" r:id="rId75"/>
    <p:sldId id="497" r:id="rId76"/>
    <p:sldId id="498" r:id="rId77"/>
    <p:sldId id="499" r:id="rId78"/>
    <p:sldId id="500" r:id="rId79"/>
    <p:sldId id="501" r:id="rId80"/>
    <p:sldId id="502" r:id="rId81"/>
    <p:sldId id="503" r:id="rId82"/>
    <p:sldId id="504" r:id="rId83"/>
    <p:sldId id="505" r:id="rId84"/>
    <p:sldId id="506" r:id="rId85"/>
    <p:sldId id="507" r:id="rId86"/>
    <p:sldId id="508" r:id="rId87"/>
    <p:sldId id="509" r:id="rId88"/>
    <p:sldId id="510" r:id="rId89"/>
    <p:sldId id="511" r:id="rId90"/>
    <p:sldId id="512" r:id="rId91"/>
    <p:sldId id="513" r:id="rId92"/>
    <p:sldId id="514" r:id="rId93"/>
    <p:sldId id="515" r:id="rId94"/>
    <p:sldId id="516" r:id="rId95"/>
    <p:sldId id="517" r:id="rId96"/>
    <p:sldId id="518" r:id="rId97"/>
    <p:sldId id="519" r:id="rId98"/>
    <p:sldId id="520" r:id="rId99"/>
    <p:sldId id="521" r:id="rId100"/>
    <p:sldId id="522" r:id="rId10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CC00"/>
    <a:srgbClr val="000000"/>
    <a:srgbClr val="FF3300"/>
    <a:srgbClr val="FF66FF"/>
    <a:srgbClr val="0000FF"/>
    <a:srgbClr val="33993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9283" autoAdjust="0"/>
  </p:normalViewPr>
  <p:slideViewPr>
    <p:cSldViewPr>
      <p:cViewPr varScale="1">
        <p:scale>
          <a:sx n="77" d="100"/>
          <a:sy n="77" d="100"/>
        </p:scale>
        <p:origin x="56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752" y="-84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 para editar os estilos do texto mestre</a:t>
            </a:r>
          </a:p>
          <a:p>
            <a:pPr lvl="1"/>
            <a:r>
              <a:rPr lang="en-US" noProof="0"/>
              <a:t>Segundo nível</a:t>
            </a:r>
          </a:p>
          <a:p>
            <a:pPr lvl="2"/>
            <a:r>
              <a:rPr lang="en-US" noProof="0"/>
              <a:t>Terceiro nível</a:t>
            </a:r>
          </a:p>
          <a:p>
            <a:pPr lvl="3"/>
            <a:r>
              <a:rPr lang="en-US" noProof="0"/>
              <a:t>Quarto nível</a:t>
            </a:r>
          </a:p>
          <a:p>
            <a:pPr lvl="4"/>
            <a:r>
              <a:rPr lang="en-US" noProof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0A85FCF-95B2-42F6-AD49-3F415CE923D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726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apresentação power point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397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 userDrawn="1"/>
        </p:nvSpPr>
        <p:spPr bwMode="auto">
          <a:xfrm>
            <a:off x="7524328" y="5589240"/>
            <a:ext cx="1404156" cy="396044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Imagem 4" descr="Desenho de bandeira&#10;&#10;Descrição gerada automaticamente">
            <a:extLst>
              <a:ext uri="{FF2B5EF4-FFF2-40B4-BE49-F238E27FC236}">
                <a16:creationId xmlns:a16="http://schemas.microsoft.com/office/drawing/2014/main" id="{4216C33D-98F2-4D29-A375-30ADEE3B87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07" y="5787261"/>
            <a:ext cx="1571693" cy="3960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apresentação power poin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4180" y="4355"/>
            <a:ext cx="9392475" cy="7215244"/>
          </a:xfrm>
          <a:prstGeom prst="rect">
            <a:avLst/>
          </a:prstGeom>
          <a:noFill/>
          <a:ln>
            <a:noFill/>
          </a:ln>
        </p:spPr>
      </p:pic>
      <p:sp>
        <p:nvSpPr>
          <p:cNvPr id="3075" name="Título 1"/>
          <p:cNvSpPr>
            <a:spLocks/>
          </p:cNvSpPr>
          <p:nvPr/>
        </p:nvSpPr>
        <p:spPr bwMode="auto">
          <a:xfrm>
            <a:off x="214313" y="1214438"/>
            <a:ext cx="6643687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pt-BR" sz="2800" b="1" dirty="0">
              <a:solidFill>
                <a:srgbClr val="0033CC"/>
              </a:solidFill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211" y="4355"/>
            <a:ext cx="7054884" cy="721524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endParaRPr lang="pt-BR" sz="3600" b="1" dirty="0"/>
          </a:p>
          <a:p>
            <a:pPr eaLnBrk="1" hangingPunct="1">
              <a:lnSpc>
                <a:spcPct val="90000"/>
              </a:lnSpc>
            </a:pPr>
            <a:r>
              <a:rPr lang="pt-BR" sz="3600" b="1" dirty="0"/>
              <a:t>CAI MECÂNICO DE MANUTENÇÃO</a:t>
            </a:r>
          </a:p>
          <a:p>
            <a:pPr eaLnBrk="1" hangingPunct="1">
              <a:lnSpc>
                <a:spcPct val="90000"/>
              </a:lnSpc>
            </a:pPr>
            <a:endParaRPr lang="pt-BR" sz="2800" b="1" dirty="0"/>
          </a:p>
          <a:p>
            <a:pPr eaLnBrk="1" hangingPunct="1">
              <a:lnSpc>
                <a:spcPct val="90000"/>
              </a:lnSpc>
            </a:pPr>
            <a:endParaRPr lang="pt-BR" sz="1100" b="1" dirty="0"/>
          </a:p>
          <a:p>
            <a:pPr eaLnBrk="1" hangingPunct="1">
              <a:lnSpc>
                <a:spcPct val="90000"/>
              </a:lnSpc>
            </a:pPr>
            <a:endParaRPr lang="pt-BR" sz="2400" b="1" dirty="0"/>
          </a:p>
          <a:p>
            <a:pPr eaLnBrk="1" hangingPunct="1">
              <a:lnSpc>
                <a:spcPct val="90000"/>
              </a:lnSpc>
            </a:pPr>
            <a:r>
              <a:rPr lang="pt-BR" b="1" dirty="0"/>
              <a:t>Escola SENAI</a:t>
            </a:r>
          </a:p>
          <a:p>
            <a:pPr eaLnBrk="1" hangingPunct="1">
              <a:lnSpc>
                <a:spcPct val="90000"/>
              </a:lnSpc>
            </a:pPr>
            <a:r>
              <a:rPr lang="pt-BR" b="1" dirty="0"/>
              <a:t> “Celso </a:t>
            </a:r>
            <a:r>
              <a:rPr lang="pt-BR" b="1" dirty="0" err="1"/>
              <a:t>Charuri</a:t>
            </a:r>
            <a:r>
              <a:rPr lang="pt-BR" b="1" dirty="0"/>
              <a:t>”</a:t>
            </a:r>
          </a:p>
          <a:p>
            <a:pPr eaLnBrk="1" hangingPunct="1">
              <a:lnSpc>
                <a:spcPct val="90000"/>
              </a:lnSpc>
            </a:pPr>
            <a:endParaRPr lang="pt-BR" b="1" dirty="0"/>
          </a:p>
          <a:p>
            <a:pPr eaLnBrk="1" hangingPunct="1">
              <a:lnSpc>
                <a:spcPct val="90000"/>
              </a:lnSpc>
            </a:pPr>
            <a:r>
              <a:rPr lang="pt-BR" b="1" dirty="0"/>
              <a:t>CFP 1.28</a:t>
            </a:r>
          </a:p>
          <a:p>
            <a:pPr eaLnBrk="1" hangingPunct="1">
              <a:lnSpc>
                <a:spcPct val="90000"/>
              </a:lnSpc>
            </a:pPr>
            <a:r>
              <a:rPr lang="pt-BR" b="1" dirty="0"/>
              <a:t>Docente DANIEL </a:t>
            </a:r>
          </a:p>
          <a:p>
            <a:pPr eaLnBrk="1" hangingPunct="1">
              <a:lnSpc>
                <a:spcPct val="90000"/>
              </a:lnSpc>
            </a:pPr>
            <a:r>
              <a:rPr lang="pt-BR" b="1" dirty="0"/>
              <a:t>1º semestre de 2020 </a:t>
            </a:r>
          </a:p>
          <a:p>
            <a:pPr eaLnBrk="1" hangingPunct="1">
              <a:lnSpc>
                <a:spcPct val="90000"/>
              </a:lnSpc>
            </a:pPr>
            <a:endParaRPr lang="pt-BR" sz="2000" b="1" dirty="0"/>
          </a:p>
          <a:p>
            <a:pPr eaLnBrk="1" hangingPunct="1">
              <a:lnSpc>
                <a:spcPct val="90000"/>
              </a:lnSpc>
            </a:pPr>
            <a:r>
              <a:rPr lang="pt-BR" sz="2000" b="1" dirty="0"/>
              <a:t>TURMA T3</a:t>
            </a:r>
          </a:p>
          <a:p>
            <a:pPr eaLnBrk="1" hangingPunct="1">
              <a:lnSpc>
                <a:spcPct val="90000"/>
              </a:lnSpc>
            </a:pPr>
            <a:endParaRPr lang="pt-BR" sz="2000" b="1" dirty="0"/>
          </a:p>
        </p:txBody>
      </p:sp>
    </p:spTree>
  </p:cSld>
  <p:clrMapOvr>
    <a:masterClrMapping/>
  </p:clrMapOvr>
  <p:transition>
    <p:cut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1CF3479-70FB-4F90-8310-4163BA10C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1271587"/>
            <a:ext cx="862012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83177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28838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DCEE653-EF8B-4034-A477-9E387DCE7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4" y="692696"/>
            <a:ext cx="9000492" cy="482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8880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CB2EA9F-37C3-4F56-B1B0-A75791E2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84" y="692696"/>
            <a:ext cx="8380632" cy="509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8180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6B61A92-8904-4A5E-A49F-0E1E6E53C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" y="692696"/>
            <a:ext cx="912495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9515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4817BEE-5F9A-4A7F-BC68-B861DA14A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363"/>
            <a:ext cx="9144000" cy="47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486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8B115E2-E01F-4500-8AAC-5F4B7DE5D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68" y="404664"/>
            <a:ext cx="8748464" cy="538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3627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7FC17E3-1EE4-49CF-B384-13A592F4B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97"/>
            <a:ext cx="9144000" cy="55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2111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8F832E6-14DA-4BDA-8B35-58B2566F2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506"/>
            <a:ext cx="9144000" cy="355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4058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BB1DCB1-749F-4E1D-B874-6261199F8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86" y="764704"/>
            <a:ext cx="9064760" cy="230425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9321659-786F-4145-A0AB-10CF27D13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21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1189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2C8A207-94AD-4890-B654-473E03E96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50"/>
            <a:ext cx="6900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7081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395536" y="584684"/>
            <a:ext cx="7164796" cy="55086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endParaRPr lang="pt-BR" sz="2000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70E9402-0A35-445E-B21A-7BC90753BFAF}"/>
              </a:ext>
            </a:extLst>
          </p:cNvPr>
          <p:cNvSpPr txBox="1"/>
          <p:nvPr/>
        </p:nvSpPr>
        <p:spPr>
          <a:xfrm>
            <a:off x="1109738" y="13276"/>
            <a:ext cx="692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TÉCNICAS DE DESMONTAGEM E MONTAGEM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B01C24-60A4-47F7-8E8E-3315762C4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58158"/>
            <a:ext cx="7848872" cy="498084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9C13222-E4CE-40CE-BB4F-E6E5A44C4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" y="1160748"/>
            <a:ext cx="9077325" cy="6191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F0A552D-91B6-4043-87DA-32D735BA7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598" y="2372072"/>
            <a:ext cx="53721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8957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8DAD5C7-1939-4ED0-9B64-974CABA2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33" y="656692"/>
            <a:ext cx="9144000" cy="507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163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CA79BC-216E-447E-9369-440AC9A6D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620688"/>
            <a:ext cx="913447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3752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310C49D-011B-43B7-A23D-A2BF96BC2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6532"/>
            <a:ext cx="9144000" cy="220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8428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BFA2F00-F4C4-4031-B812-4C93ECB45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85" y="656692"/>
            <a:ext cx="9144000" cy="500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119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224B90B-E552-446D-B602-12B80CE6F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1268760"/>
            <a:ext cx="7265491" cy="43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0487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7594980-AC18-4831-9883-11D14C462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6194"/>
            <a:ext cx="9144000" cy="39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1322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D1E5D5E-997D-4BED-B2F2-E75FF8393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44" y="2013303"/>
            <a:ext cx="8056711" cy="283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2392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8662CCF-2C2E-49EE-8A9F-99D326AE8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300"/>
            <a:ext cx="9144000" cy="43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7567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61638CD-8970-48F9-9AAA-00F54F072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703"/>
            <a:ext cx="9144000" cy="40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4657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395536" y="584684"/>
            <a:ext cx="7164796" cy="55086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endParaRPr lang="pt-BR" sz="2000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70E9402-0A35-445E-B21A-7BC90753BFAF}"/>
              </a:ext>
            </a:extLst>
          </p:cNvPr>
          <p:cNvSpPr txBox="1"/>
          <p:nvPr/>
        </p:nvSpPr>
        <p:spPr>
          <a:xfrm>
            <a:off x="1109738" y="13276"/>
            <a:ext cx="692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TÉCNICAS DE DESMONTAGEM E MONTAGEM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065E2C-1FC6-47ED-BCB8-FDEC8D16B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4" y="776780"/>
            <a:ext cx="9000492" cy="490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7769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351BA04-9C02-405A-884F-1CC929E09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" y="2114550"/>
            <a:ext cx="82962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8965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A7F6A6C-AFC0-4DE8-842A-C614C05D9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48680"/>
            <a:ext cx="757935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7717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524EB97-9015-4573-95C0-5404ADCDC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2" y="2276872"/>
            <a:ext cx="8969076" cy="15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2594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51C1D18-61DD-43EC-A892-AD3237FE4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4906"/>
            <a:ext cx="9144000" cy="39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070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2FD72B9-DED4-44F8-AC75-BE747D49B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652"/>
            <a:ext cx="9144000" cy="54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4023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994E8C5-7583-4E95-B244-E516D7676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20548"/>
            <a:ext cx="5184576" cy="541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5616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4BCAF0B-B734-4F14-BAF7-7F2B0A0EF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04" y="1664804"/>
            <a:ext cx="7785791" cy="320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3640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6CE7CD2-B577-492D-B101-07E026752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48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1338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D08BD17-E042-4136-AF51-A1A9017BD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5" y="440668"/>
            <a:ext cx="9144000" cy="535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7240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1CB4D76-7876-4534-A1A2-25A8DA64F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708"/>
            <a:ext cx="9144000" cy="291453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9CA49AC-D82A-4401-A473-4118E471B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6192"/>
            <a:ext cx="9144000" cy="205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6615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CEE1B7B-B821-4F90-9EDC-8A36A48A1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758"/>
            <a:ext cx="8975772" cy="43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2381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D209099-5F6A-45BB-B4A2-FB1AE2D6A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854"/>
            <a:ext cx="9144000" cy="443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0749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3760DE9-035D-43A2-8977-FACF98D8E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6872"/>
            <a:ext cx="9144000" cy="164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3879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6D8B1A8-33D6-452C-BE13-3F8E311BA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668"/>
            <a:ext cx="9144000" cy="530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7845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7A2A6EC-73CA-4B92-B790-A6D1D00EB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872716"/>
            <a:ext cx="762952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0861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E3F9CCD-0F3A-46CC-99EE-5F5753C1F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660"/>
            <a:ext cx="9144000" cy="540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7493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AFFE39-F6FC-4914-86D0-F3EE8FBBC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596"/>
            <a:ext cx="9144000" cy="408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1924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E9C5307-6513-47E8-85B4-6BA432547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4" y="872716"/>
            <a:ext cx="8604052" cy="47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5928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38B9498-5C50-4CC4-AB63-47BE87B1D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8" y="1322766"/>
            <a:ext cx="8650604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5300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225BF02-4703-4F1E-A095-F27D0F300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08" y="872716"/>
            <a:ext cx="8628184" cy="47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9440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ACBE3BD-837A-45E2-A102-EDBF77F63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36" y="2114854"/>
            <a:ext cx="8686728" cy="26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9408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5F07C0A-029F-45BB-96B9-93F607497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36" y="867730"/>
            <a:ext cx="8735728" cy="367240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C1A34FF-25EF-42A5-B327-B69996A26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76872"/>
            <a:ext cx="2809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2246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A5670D2-92C7-48A6-8D8D-14C5049B9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28" y="1988840"/>
            <a:ext cx="875254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9185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76F0AC8-5BF2-47E8-97A6-A4AAE59D6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8" y="116632"/>
            <a:ext cx="7890924" cy="571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548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332BD9C-7631-4FA1-94E4-D199A66F5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53" y="1754814"/>
            <a:ext cx="8264294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9738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B9D8CDE-CB25-48C8-AD83-5339E4A80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33"/>
            <a:ext cx="7429338" cy="686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60999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FE2C5EA-77DA-490F-BDF1-9808A545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7" y="1520788"/>
            <a:ext cx="8298685" cy="327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07034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8FFCC2A-3D02-41E6-B79D-16229D403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80" y="1070738"/>
            <a:ext cx="6007039" cy="471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42263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5727570-3E42-42C7-8E00-E71DB1C53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1448780"/>
            <a:ext cx="886712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62693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2E2CDD4-6477-4782-B6B3-87856F27F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24" y="260648"/>
            <a:ext cx="5292588" cy="378527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EA6C137-5F4A-4F66-8381-D7E75C592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" y="3833664"/>
            <a:ext cx="8908821" cy="19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5599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239C93B-2228-4007-AA0C-62C0D7ADA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1" y="1484784"/>
            <a:ext cx="836598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13128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E79EB80-2CBF-41F5-8CE7-9AA65E328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42" y="440668"/>
            <a:ext cx="8244916" cy="5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659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C8A5262-B2A5-44A0-B1BD-9D265EF7F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758"/>
            <a:ext cx="8906816" cy="43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7730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32B055A-E84F-4030-8AC6-D437FE29B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20" y="1520788"/>
            <a:ext cx="8464359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4684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218B6EC-2CAE-4ADC-AD08-2CB95CEF4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47" y="1556792"/>
            <a:ext cx="8292106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487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A3F248A-C964-4FFD-94D8-07EF1C0A1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13" y="584684"/>
            <a:ext cx="883417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6587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5D08662-3BC2-437B-B20D-E5B3D4D95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21" y="1448780"/>
            <a:ext cx="861475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74598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48BE593-A3FA-46D9-B06E-5E0C9D28E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867736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67287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5DBD594-6F31-4775-BF9E-70F364A31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8544502" cy="277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3631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729FA90-362A-4F38-AF60-FC3B6FAFA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1196752"/>
            <a:ext cx="8744235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9214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54D6AA0-5422-439E-8EEC-BB23DC9CA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88740"/>
            <a:ext cx="8494570" cy="406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37688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B4AF66D-2CBF-4FF6-93CB-1AF7344B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54" y="1304764"/>
            <a:ext cx="9144001" cy="39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34409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FFFE7D-B0C8-45F0-A6A5-E72D6C656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692"/>
            <a:ext cx="9000492" cy="50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3180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47EAF34-A97C-42C9-A55D-D516E87FD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3" y="980728"/>
            <a:ext cx="8760074" cy="45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4887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6B7C2F6-B812-4746-A21F-8765E35CD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352928" cy="55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8433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0C1779D-AB91-4AC5-A705-5F0E81D24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1" y="1268760"/>
            <a:ext cx="893197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13438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506BCC8-7108-40AB-AA45-5C3CBD391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368660"/>
            <a:ext cx="760095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20095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2D6F8DA-C263-40D9-AF81-FF4507F23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03" y="584684"/>
            <a:ext cx="8612157" cy="41404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ACA5E32-2434-4F01-A746-5766FA2A9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03" y="4581128"/>
            <a:ext cx="8770576" cy="121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93671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0D49738-6861-4980-9AB4-57472D01C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03" y="476672"/>
            <a:ext cx="8401594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2225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90EC01-746F-4F85-B4DF-4444F6368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2" y="1412776"/>
            <a:ext cx="8500301" cy="320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42943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17010E5-45B9-4A65-9388-C66123EB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1520788"/>
            <a:ext cx="8928864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73636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7FA5C86-4777-4267-AB72-D8D98DE02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7" y="1286762"/>
            <a:ext cx="8945366" cy="42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44349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F5CFCF3-8509-4874-A5E0-BFAF75DC3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54" y="584684"/>
            <a:ext cx="7019292" cy="516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27594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9B02D29-B57E-4DAE-90CD-7F70A68CB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48" y="1628800"/>
            <a:ext cx="8544104" cy="298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9644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89F292E-8F7D-4B2C-8422-76F7E88D3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17" y="7487"/>
            <a:ext cx="8369366" cy="576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20356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F3826A8-ACB9-4850-8A2C-D2241D669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20" y="728700"/>
            <a:ext cx="8631959" cy="49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97324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1E40363-3468-4E13-B0B7-E71CDF7CE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54" y="656692"/>
            <a:ext cx="870089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57477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B361F4A-6D98-4028-9CDA-11079720E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22" y="1052736"/>
            <a:ext cx="825815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56567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1D86727-CB57-412F-861D-B852E68BB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404664"/>
            <a:ext cx="8694345" cy="53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73474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CEB8AE-A0EA-49F0-A38B-48B50C689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7" y="728700"/>
            <a:ext cx="856579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20569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E037C3D-B02C-4483-8656-ED12832A4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00" y="1106742"/>
            <a:ext cx="8584999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76681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9132D9-4CA2-4C34-870F-FEF069998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53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202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EC1F4EB-376D-42D0-9F6A-1F34EC797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5" y="1772816"/>
            <a:ext cx="8888929" cy="298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8901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6230386-B8D3-421E-9289-F589E08D3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204912"/>
            <a:ext cx="80962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85451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39841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F968090-DDB2-4279-9A28-6C7F74FF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23" y="1268760"/>
            <a:ext cx="886835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5906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858882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999070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394962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951045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501411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856583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145357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755706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204309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96802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plate-senai">
  <a:themeElements>
    <a:clrScheme name="template-sena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-sena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-sena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sena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sena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sena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sena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sena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sena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sena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sena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sena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sena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sena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17887</TotalTime>
  <Words>31</Words>
  <Application>Microsoft Office PowerPoint</Application>
  <PresentationFormat>Apresentação na tela (4:3)</PresentationFormat>
  <Paragraphs>23</Paragraphs>
  <Slides>100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100</vt:i4>
      </vt:variant>
    </vt:vector>
  </HeadingPairs>
  <TitlesOfParts>
    <vt:vector size="103" baseType="lpstr">
      <vt:lpstr>Arial</vt:lpstr>
      <vt:lpstr>Times New Roman</vt:lpstr>
      <vt:lpstr>template-senai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SESI SENAI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Clayton</dc:creator>
  <cp:lastModifiedBy>Daniel silva</cp:lastModifiedBy>
  <cp:revision>1372</cp:revision>
  <dcterms:created xsi:type="dcterms:W3CDTF">2005-12-18T13:04:10Z</dcterms:created>
  <dcterms:modified xsi:type="dcterms:W3CDTF">2020-05-07T23:06:07Z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scrição">
    <vt:lpwstr/>
  </property>
  <property fmtid="{D5CDD505-2E9C-101B-9397-08002B2CF9AE}" pid="3" name="Atualização">
    <vt:lpwstr/>
  </property>
</Properties>
</file>